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FEA7-FC5B-4DB6-94E2-C7E3FE9CC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E481E-D4B3-4AF9-ABD8-6A049E394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1A40E-2271-46F6-9A97-1522C317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4AC-62EF-43A5-A60B-EA14BA2D6E84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34656-D268-4C68-AE9E-15C4E396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96FE4-9184-407D-B5B3-2D0509F7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C92D-F642-4CA9-8BF8-B4C0A9C35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1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A973-762D-4190-B9DD-FF433CEC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10C6E-91F9-4AC2-9285-31B85AE89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1C623-5628-4ED5-813A-34BC1E34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4AC-62EF-43A5-A60B-EA14BA2D6E84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93EE8-9898-4BB1-BC0B-7D820E9E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6A8B3-C4B1-49A9-93D1-4DC7CFE3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C92D-F642-4CA9-8BF8-B4C0A9C35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25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FCF2E-4486-41D3-BEFA-0292AC206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00E85-46C3-4089-B02F-FE123FF61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4238C-A401-4076-9B49-A5E5091E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4AC-62EF-43A5-A60B-EA14BA2D6E84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567D-8DB2-4CB8-8E66-9DD31C956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615A1-AB62-4EB9-9C5B-D9E32076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C92D-F642-4CA9-8BF8-B4C0A9C35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8C05-53DD-4D99-A2BB-59F8054D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836F-BC2E-46FC-B829-4367AED21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AC7EA-37BA-4F3F-9F38-4239DE86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4AC-62EF-43A5-A60B-EA14BA2D6E84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4CA2F-8FBE-4F0B-9ED1-A60E222F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B5DD9-73F3-4E37-A556-7F4A3FAB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C92D-F642-4CA9-8BF8-B4C0A9C35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80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1312-C338-4B9E-B533-5BD3BF00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EE597-9F43-412B-AD78-DA2146906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AA17D-8B53-4095-BF47-CDF7E329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4AC-62EF-43A5-A60B-EA14BA2D6E84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B8C82-9737-4F6B-92CD-813DB37D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3F05A-E7A2-4E4E-9D60-2B85279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C92D-F642-4CA9-8BF8-B4C0A9C35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7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5A7A-E67C-4826-AE30-F4372A94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1AFA8-50DB-4B1D-9715-C6DB71470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C0B35-A3C8-4749-B5EE-F95B019DE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C4AFA-78E2-4DD4-819C-76516140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4AC-62EF-43A5-A60B-EA14BA2D6E84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E10E1-1358-4317-BB33-87FF42F9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26986-391E-4CC0-B3AC-9EE529A4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C92D-F642-4CA9-8BF8-B4C0A9C35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3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7C4D-F286-4A8B-8FE1-8C3BA1BD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B3F17-5BC0-47DF-81D0-0102F9B06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A8BBC-9E6D-46C3-8E5B-0A8DD66F2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B632F-07D0-4C75-B9CF-3BCF12B6E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5C54A-9C06-407A-AA7C-75B335CAB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F3ADF-EE2A-42F2-86A7-08CD75C5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4AC-62EF-43A5-A60B-EA14BA2D6E84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D984D-42D3-436A-B254-3EB55C39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E00840-1A8D-42CC-8512-91F7B6E0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C92D-F642-4CA9-8BF8-B4C0A9C35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8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DD94-E8F7-40D7-805A-3A6749BA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80A28-84F3-4D89-A229-5FFC6F5A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4AC-62EF-43A5-A60B-EA14BA2D6E84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F6CE6-F690-4935-8652-434F8E2CB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94EBA-7ECC-429F-A034-556FA802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C92D-F642-4CA9-8BF8-B4C0A9C35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6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A5729-CB1D-4E77-8C54-64999A31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4AC-62EF-43A5-A60B-EA14BA2D6E84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F159CB-67AC-49AD-B104-30F15E6A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9B3DC-33D7-468C-9F39-49644C9E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C92D-F642-4CA9-8BF8-B4C0A9C35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9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0167D-028C-4018-88C4-014149FF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520BB-7BDF-41EA-BFED-DA033492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A6B3D-B207-462C-86EF-5AD99FEE7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63633-A9F1-41B6-AE84-9C3D803A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4AC-62EF-43A5-A60B-EA14BA2D6E84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1E7EA-5071-4806-B16C-52316AF9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D844F-CCA9-4F79-97FE-6A49F447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C92D-F642-4CA9-8BF8-B4C0A9C35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7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3C8D-0075-431D-928A-06816FC2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A8B91B-995F-4EFC-BC25-E889F3A60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CF783-E379-4B5C-9307-EF2340C44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F1311-8DEB-4579-92C4-19BC9D8A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4AC-62EF-43A5-A60B-EA14BA2D6E84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8C843-3BB4-436C-8138-693E2BF2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738DF-EA98-43E8-A2ED-4402C848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C92D-F642-4CA9-8BF8-B4C0A9C35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7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7B062D-F8C7-4510-96A7-97B3F5C9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C5613-5F5D-4C2C-A4C8-4AEF9C421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2F159-08D2-4F6A-B161-F5F0FE456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34AC-62EF-43A5-A60B-EA14BA2D6E84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5460D-6633-47EC-AA86-D252BC7ED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C3069-A007-4FFE-B7B5-0BCA921C5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FC92D-F642-4CA9-8BF8-B4C0A9C35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4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71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ED3B0-75DA-4D06-A1A6-A21F50B637D7}"/>
              </a:ext>
            </a:extLst>
          </p:cNvPr>
          <p:cNvSpPr txBox="1"/>
          <p:nvPr/>
        </p:nvSpPr>
        <p:spPr>
          <a:xfrm>
            <a:off x="900000" y="176400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v.6</a:t>
            </a:r>
          </a:p>
        </p:txBody>
      </p:sp>
    </p:spTree>
    <p:extLst>
      <p:ext uri="{BB962C8B-B14F-4D97-AF65-F5344CB8AC3E}">
        <p14:creationId xmlns:p14="http://schemas.microsoft.com/office/powerpoint/2010/main" val="34355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71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ED3B0-75DA-4D06-A1A6-A21F50B637D7}"/>
              </a:ext>
            </a:extLst>
          </p:cNvPr>
          <p:cNvSpPr txBox="1"/>
          <p:nvPr/>
        </p:nvSpPr>
        <p:spPr>
          <a:xfrm>
            <a:off x="900000" y="1764000"/>
            <a:ext cx="1013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v.6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Assurance when witnessing (Acts 18:9-10) </a:t>
            </a:r>
          </a:p>
        </p:txBody>
      </p:sp>
    </p:spTree>
    <p:extLst>
      <p:ext uri="{BB962C8B-B14F-4D97-AF65-F5344CB8AC3E}">
        <p14:creationId xmlns:p14="http://schemas.microsoft.com/office/powerpoint/2010/main" val="192432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71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ED3B0-75DA-4D06-A1A6-A21F50B637D7}"/>
              </a:ext>
            </a:extLst>
          </p:cNvPr>
          <p:cNvSpPr txBox="1"/>
          <p:nvPr/>
        </p:nvSpPr>
        <p:spPr>
          <a:xfrm>
            <a:off x="900000" y="1764000"/>
            <a:ext cx="10134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v.6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Assurance when witnessing (Acts 18:9-10)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Election = God’s unmerited favour </a:t>
            </a:r>
          </a:p>
        </p:txBody>
      </p:sp>
    </p:spTree>
    <p:extLst>
      <p:ext uri="{BB962C8B-B14F-4D97-AF65-F5344CB8AC3E}">
        <p14:creationId xmlns:p14="http://schemas.microsoft.com/office/powerpoint/2010/main" val="8481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71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ED3B0-75DA-4D06-A1A6-A21F50B637D7}"/>
              </a:ext>
            </a:extLst>
          </p:cNvPr>
          <p:cNvSpPr txBox="1"/>
          <p:nvPr/>
        </p:nvSpPr>
        <p:spPr>
          <a:xfrm>
            <a:off x="900000" y="1764000"/>
            <a:ext cx="10134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v.6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Assurance when witnessing (Acts 18:9-10)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Election = God’s unmerited favour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pray for all </a:t>
            </a:r>
          </a:p>
        </p:txBody>
      </p:sp>
    </p:spTree>
    <p:extLst>
      <p:ext uri="{BB962C8B-B14F-4D97-AF65-F5344CB8AC3E}">
        <p14:creationId xmlns:p14="http://schemas.microsoft.com/office/powerpoint/2010/main" val="278760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71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ED3B0-75DA-4D06-A1A6-A21F50B637D7}"/>
              </a:ext>
            </a:extLst>
          </p:cNvPr>
          <p:cNvSpPr txBox="1"/>
          <p:nvPr/>
        </p:nvSpPr>
        <p:spPr>
          <a:xfrm>
            <a:off x="900000" y="1764000"/>
            <a:ext cx="1013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v.6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Assurance when witnessing (Acts 18:9-10)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Election = God’s unmerited favour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pray for all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Praying in dire circumstances </a:t>
            </a:r>
          </a:p>
        </p:txBody>
      </p:sp>
    </p:spTree>
    <p:extLst>
      <p:ext uri="{BB962C8B-B14F-4D97-AF65-F5344CB8AC3E}">
        <p14:creationId xmlns:p14="http://schemas.microsoft.com/office/powerpoint/2010/main" val="331768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71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ED3B0-75DA-4D06-A1A6-A21F50B637D7}"/>
              </a:ext>
            </a:extLst>
          </p:cNvPr>
          <p:cNvSpPr txBox="1"/>
          <p:nvPr/>
        </p:nvSpPr>
        <p:spPr>
          <a:xfrm>
            <a:off x="900000" y="1764000"/>
            <a:ext cx="1013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v.6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Assurance when witnessing (Acts 18:9-10)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Election = God’s unmerited favour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pray for all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Praying in dire circumstances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62573-FBEE-48C8-88B3-03C05B3FA1CA}"/>
              </a:ext>
            </a:extLst>
          </p:cNvPr>
          <p:cNvSpPr txBox="1"/>
          <p:nvPr/>
        </p:nvSpPr>
        <p:spPr>
          <a:xfrm>
            <a:off x="1569720" y="3715789"/>
            <a:ext cx="905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implications of election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1950" indent="-361950">
              <a:buFont typeface="+mj-lt"/>
              <a:buAutoNum type="roman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Boasting is excluded – 1 Cor.1:26-31</a:t>
            </a:r>
          </a:p>
        </p:txBody>
      </p:sp>
    </p:spTree>
    <p:extLst>
      <p:ext uri="{BB962C8B-B14F-4D97-AF65-F5344CB8AC3E}">
        <p14:creationId xmlns:p14="http://schemas.microsoft.com/office/powerpoint/2010/main" val="25598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71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ED3B0-75DA-4D06-A1A6-A21F50B637D7}"/>
              </a:ext>
            </a:extLst>
          </p:cNvPr>
          <p:cNvSpPr txBox="1"/>
          <p:nvPr/>
        </p:nvSpPr>
        <p:spPr>
          <a:xfrm>
            <a:off x="900000" y="1764000"/>
            <a:ext cx="1013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v.6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Assurance when witnessing (Acts 18:9-10)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Election = God’s unmerited favour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pray for all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Praying in dire circumstances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62573-FBEE-48C8-88B3-03C05B3FA1CA}"/>
              </a:ext>
            </a:extLst>
          </p:cNvPr>
          <p:cNvSpPr txBox="1"/>
          <p:nvPr/>
        </p:nvSpPr>
        <p:spPr>
          <a:xfrm>
            <a:off x="1569720" y="3715789"/>
            <a:ext cx="90525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implications of election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1950" indent="-361950">
              <a:buFont typeface="+mj-lt"/>
              <a:buAutoNum type="romanLcPeriod"/>
            </a:pPr>
            <a:r>
              <a:rPr lang="en-GB" sz="20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Boasting is excluded – 1 Cor.1:26-31</a:t>
            </a:r>
          </a:p>
          <a:p>
            <a:pPr marL="361950" indent="-361950">
              <a:buFont typeface="+mj-lt"/>
              <a:buAutoNum type="roman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treasured</a:t>
            </a:r>
          </a:p>
        </p:txBody>
      </p:sp>
    </p:spTree>
    <p:extLst>
      <p:ext uri="{BB962C8B-B14F-4D97-AF65-F5344CB8AC3E}">
        <p14:creationId xmlns:p14="http://schemas.microsoft.com/office/powerpoint/2010/main" val="4667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71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ED3B0-75DA-4D06-A1A6-A21F50B637D7}"/>
              </a:ext>
            </a:extLst>
          </p:cNvPr>
          <p:cNvSpPr txBox="1"/>
          <p:nvPr/>
        </p:nvSpPr>
        <p:spPr>
          <a:xfrm>
            <a:off x="900000" y="1764000"/>
            <a:ext cx="1013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v.6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Assurance when witnessing (Acts 18:9-10)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Election = God’s unmerited favour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pray for all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Praying in dire circumstances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62573-FBEE-48C8-88B3-03C05B3FA1CA}"/>
              </a:ext>
            </a:extLst>
          </p:cNvPr>
          <p:cNvSpPr txBox="1"/>
          <p:nvPr/>
        </p:nvSpPr>
        <p:spPr>
          <a:xfrm>
            <a:off x="1569720" y="3715789"/>
            <a:ext cx="905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implications of election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1950" indent="-361950">
              <a:buFont typeface="+mj-lt"/>
              <a:buAutoNum type="romanLcPeriod"/>
            </a:pPr>
            <a:r>
              <a:rPr lang="en-GB" sz="20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Boasting is excluded – 1 Cor.1:26-31</a:t>
            </a:r>
          </a:p>
          <a:p>
            <a:pPr marL="361950" indent="-361950">
              <a:buFont typeface="+mj-lt"/>
              <a:buAutoNum type="romanLcPeriod"/>
            </a:pPr>
            <a:r>
              <a:rPr lang="en-GB" sz="20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treasured</a:t>
            </a:r>
          </a:p>
          <a:p>
            <a:pPr marL="361950" indent="-361950">
              <a:buFont typeface="+mj-lt"/>
              <a:buAutoNum type="roman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not our own – 1 Cor.6:19-20 </a:t>
            </a:r>
          </a:p>
        </p:txBody>
      </p:sp>
    </p:spTree>
    <p:extLst>
      <p:ext uri="{BB962C8B-B14F-4D97-AF65-F5344CB8AC3E}">
        <p14:creationId xmlns:p14="http://schemas.microsoft.com/office/powerpoint/2010/main" val="285361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71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ED3B0-75DA-4D06-A1A6-A21F50B637D7}"/>
              </a:ext>
            </a:extLst>
          </p:cNvPr>
          <p:cNvSpPr txBox="1"/>
          <p:nvPr/>
        </p:nvSpPr>
        <p:spPr>
          <a:xfrm>
            <a:off x="900000" y="1764000"/>
            <a:ext cx="1013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v.6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Assurance when witnessing (Acts 18:9-10)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Election = God’s unmerited favour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pray for all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Praying in dire circumstances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62573-FBEE-48C8-88B3-03C05B3FA1CA}"/>
              </a:ext>
            </a:extLst>
          </p:cNvPr>
          <p:cNvSpPr txBox="1"/>
          <p:nvPr/>
        </p:nvSpPr>
        <p:spPr>
          <a:xfrm>
            <a:off x="1569720" y="3715789"/>
            <a:ext cx="905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implications of election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1950" indent="-361950">
              <a:buFont typeface="+mj-lt"/>
              <a:buAutoNum type="romanLcPeriod"/>
            </a:pPr>
            <a:r>
              <a:rPr lang="en-GB" sz="20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Boasting is excluded – 1 Cor.1:26-31</a:t>
            </a:r>
          </a:p>
          <a:p>
            <a:pPr marL="361950" indent="-361950">
              <a:buFont typeface="+mj-lt"/>
              <a:buAutoNum type="romanLcPeriod"/>
            </a:pPr>
            <a:r>
              <a:rPr lang="en-GB" sz="20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treasured</a:t>
            </a:r>
          </a:p>
          <a:p>
            <a:pPr marL="361950" indent="-361950">
              <a:buFont typeface="+mj-lt"/>
              <a:buAutoNum type="romanLcPeriod"/>
            </a:pPr>
            <a:r>
              <a:rPr lang="en-GB" sz="20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not our own – 1 Cor.6:19-20</a:t>
            </a:r>
          </a:p>
          <a:p>
            <a:pPr marL="361950" indent="-361950">
              <a:buFont typeface="+mj-lt"/>
              <a:buAutoNum type="roman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goal = to glorify Him </a:t>
            </a:r>
          </a:p>
        </p:txBody>
      </p:sp>
    </p:spTree>
    <p:extLst>
      <p:ext uri="{BB962C8B-B14F-4D97-AF65-F5344CB8AC3E}">
        <p14:creationId xmlns:p14="http://schemas.microsoft.com/office/powerpoint/2010/main" val="51101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4" y="1257300"/>
            <a:ext cx="8589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 and obedient disciples, sent 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9AB2A-014C-449B-87DC-A7FC390BA8AE}"/>
              </a:ext>
            </a:extLst>
          </p:cNvPr>
          <p:cNvSpPr txBox="1"/>
          <p:nvPr/>
        </p:nvSpPr>
        <p:spPr>
          <a:xfrm>
            <a:off x="900000" y="2160000"/>
            <a:ext cx="10029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spcBef>
                <a:spcPts val="0"/>
              </a:spcBef>
              <a:spcAft>
                <a:spcPts val="600"/>
              </a:spcAft>
            </a:pPr>
            <a:r>
              <a:rPr lang="en-GB" sz="2000" b="1" i="1" kern="14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508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have revealed you to those whom you gave me out of the world. They were yours; you gave them to me, and they have obeyed your word... I gave them the words you gave me, and they accepted them. They knew with certainty that I came from you, and they believed that you sent me….As you sent me into the world, I have sent them into the world”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431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 of disciples? </a:t>
            </a:r>
          </a:p>
        </p:txBody>
      </p:sp>
    </p:spTree>
    <p:extLst>
      <p:ext uri="{BB962C8B-B14F-4D97-AF65-F5344CB8AC3E}">
        <p14:creationId xmlns:p14="http://schemas.microsoft.com/office/powerpoint/2010/main" val="277743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4" y="1257300"/>
            <a:ext cx="8614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 and obedient disciples, sent 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9AB2A-014C-449B-87DC-A7FC390BA8AE}"/>
              </a:ext>
            </a:extLst>
          </p:cNvPr>
          <p:cNvSpPr txBox="1"/>
          <p:nvPr/>
        </p:nvSpPr>
        <p:spPr>
          <a:xfrm>
            <a:off x="900000" y="2160000"/>
            <a:ext cx="1002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and after resurrection and Pentecost</a:t>
            </a:r>
            <a:endParaRPr lang="en-GB" sz="24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6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4" y="1257300"/>
            <a:ext cx="8614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 and obedient disciples, sent 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9AB2A-014C-449B-87DC-A7FC390BA8AE}"/>
              </a:ext>
            </a:extLst>
          </p:cNvPr>
          <p:cNvSpPr txBox="1"/>
          <p:nvPr/>
        </p:nvSpPr>
        <p:spPr>
          <a:xfrm>
            <a:off x="900000" y="2160000"/>
            <a:ext cx="10029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b="1" kern="1400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and after resurrection and Pentecost</a:t>
            </a:r>
          </a:p>
          <a:p>
            <a:pPr marL="342900" marR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intercession</a:t>
            </a:r>
            <a:endParaRPr lang="en-GB" sz="24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8581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 and obedient disciples, sent 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9AB2A-014C-449B-87DC-A7FC390BA8AE}"/>
              </a:ext>
            </a:extLst>
          </p:cNvPr>
          <p:cNvSpPr txBox="1"/>
          <p:nvPr/>
        </p:nvSpPr>
        <p:spPr>
          <a:xfrm>
            <a:off x="900000" y="2160000"/>
            <a:ext cx="10029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b="1" kern="1400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and after resurrection and Pentecost</a:t>
            </a:r>
          </a:p>
          <a:p>
            <a:pPr marL="342900" marR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b="1" kern="1400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intercession</a:t>
            </a:r>
          </a:p>
          <a:p>
            <a:pPr marL="342900" marR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Exalted position in Christ</a:t>
            </a:r>
            <a:endParaRPr lang="en-GB" sz="24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4" y="1257300"/>
            <a:ext cx="8589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 and obedient disciples, sent out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Called, obedient and united, sent 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00C5A-EF41-43CF-861C-2F624E3FEDC2}"/>
              </a:ext>
            </a:extLst>
          </p:cNvPr>
          <p:cNvSpPr txBox="1"/>
          <p:nvPr/>
        </p:nvSpPr>
        <p:spPr>
          <a:xfrm>
            <a:off x="900000" y="2592000"/>
            <a:ext cx="10058400" cy="303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spcBef>
                <a:spcPts val="0"/>
              </a:spcBef>
              <a:spcAft>
                <a:spcPts val="600"/>
              </a:spcAft>
            </a:pPr>
            <a:r>
              <a:rPr lang="en-GB" sz="2000" b="1" i="1" kern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54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GB" sz="2000" b="1" i="1" kern="14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54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 will remain in the world no longer, but they are still in the world, and I am coming to you. Holy Father protect them by the power of your name, the name you gave me, so that they may be one as we are one. While I was with them, I protected them and kept them safe by that name you gave me. None has been lost except the one doomed to destruction so that Scripture would be fulfilled” </a:t>
            </a:r>
            <a:r>
              <a:rPr lang="en-GB" sz="2000" b="1" kern="14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54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(vv.11-12)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GB" sz="2000" b="1" kern="1400" dirty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4" y="1257300"/>
            <a:ext cx="8589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 and obedient disciples, sent out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Called, obedient and united, sent 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09F8C-D7A9-4997-8124-291FD5515A21}"/>
              </a:ext>
            </a:extLst>
          </p:cNvPr>
          <p:cNvSpPr txBox="1"/>
          <p:nvPr/>
        </p:nvSpPr>
        <p:spPr>
          <a:xfrm>
            <a:off x="900000" y="2703850"/>
            <a:ext cx="1013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kept</a:t>
            </a:r>
          </a:p>
        </p:txBody>
      </p:sp>
    </p:spTree>
    <p:extLst>
      <p:ext uri="{BB962C8B-B14F-4D97-AF65-F5344CB8AC3E}">
        <p14:creationId xmlns:p14="http://schemas.microsoft.com/office/powerpoint/2010/main" val="32689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4" y="1257300"/>
            <a:ext cx="8589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 and obedient disciples, sent out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Called, obedient and united, sent 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09F8C-D7A9-4997-8124-291FD5515A21}"/>
              </a:ext>
            </a:extLst>
          </p:cNvPr>
          <p:cNvSpPr txBox="1"/>
          <p:nvPr/>
        </p:nvSpPr>
        <p:spPr>
          <a:xfrm>
            <a:off x="900000" y="2703850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kept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Kept in holiness</a:t>
            </a:r>
          </a:p>
        </p:txBody>
      </p:sp>
    </p:spTree>
    <p:extLst>
      <p:ext uri="{BB962C8B-B14F-4D97-AF65-F5344CB8AC3E}">
        <p14:creationId xmlns:p14="http://schemas.microsoft.com/office/powerpoint/2010/main" val="251672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4" y="1257300"/>
            <a:ext cx="8589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 and obedient disciples, sent out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Called, obedient and united, sent 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09F8C-D7A9-4997-8124-291FD5515A21}"/>
              </a:ext>
            </a:extLst>
          </p:cNvPr>
          <p:cNvSpPr txBox="1"/>
          <p:nvPr/>
        </p:nvSpPr>
        <p:spPr>
          <a:xfrm>
            <a:off x="900000" y="2703850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kept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Kept in holiness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0228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4" y="1257300"/>
            <a:ext cx="8589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 and obedient disciples, sent out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Called, obedient and united, sent 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09F8C-D7A9-4997-8124-291FD5515A21}"/>
              </a:ext>
            </a:extLst>
          </p:cNvPr>
          <p:cNvSpPr txBox="1"/>
          <p:nvPr/>
        </p:nvSpPr>
        <p:spPr>
          <a:xfrm>
            <a:off x="900000" y="2703850"/>
            <a:ext cx="1013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kept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Kept in holiness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0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 responsibility</a:t>
            </a:r>
          </a:p>
          <a:p>
            <a:pPr marL="361950" lvl="1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Kept in unity</a:t>
            </a:r>
          </a:p>
        </p:txBody>
      </p:sp>
    </p:spTree>
    <p:extLst>
      <p:ext uri="{BB962C8B-B14F-4D97-AF65-F5344CB8AC3E}">
        <p14:creationId xmlns:p14="http://schemas.microsoft.com/office/powerpoint/2010/main" val="42395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4" y="1257300"/>
            <a:ext cx="1150620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 and obedient disciples, sent out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Called, obedient and united, sent out</a:t>
            </a:r>
          </a:p>
          <a:p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Application:</a:t>
            </a:r>
          </a:p>
          <a:p>
            <a:pPr marL="542925" indent="-542925">
              <a:buFont typeface="Wingdings" panose="05000000000000000000" pitchFamily="2" charset="2"/>
              <a:buChar char="v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54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Wonderful assurance</a:t>
            </a:r>
          </a:p>
        </p:txBody>
      </p:sp>
    </p:spTree>
    <p:extLst>
      <p:ext uri="{BB962C8B-B14F-4D97-AF65-F5344CB8AC3E}">
        <p14:creationId xmlns:p14="http://schemas.microsoft.com/office/powerpoint/2010/main" val="196685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4" y="1257300"/>
            <a:ext cx="115062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 and obedient disciples, sent out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Called, obedient and united, sent out</a:t>
            </a:r>
          </a:p>
          <a:p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Application:</a:t>
            </a:r>
          </a:p>
          <a:p>
            <a:pPr marL="542925" indent="-542925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54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Wonderful assurance</a:t>
            </a:r>
          </a:p>
          <a:p>
            <a:pPr marL="542925" indent="-542925">
              <a:buFont typeface="Wingdings" panose="05000000000000000000" pitchFamily="2" charset="2"/>
              <a:buChar char="v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chemeClr val="bg1">
                      <a:lumMod val="65000"/>
                    </a:schemeClr>
                  </a:glow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Sombre warning</a:t>
            </a:r>
          </a:p>
        </p:txBody>
      </p:sp>
    </p:spTree>
    <p:extLst>
      <p:ext uri="{BB962C8B-B14F-4D97-AF65-F5344CB8AC3E}">
        <p14:creationId xmlns:p14="http://schemas.microsoft.com/office/powerpoint/2010/main" val="34502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43148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 of disciples?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 of accents? </a:t>
            </a:r>
          </a:p>
        </p:txBody>
      </p:sp>
    </p:spTree>
    <p:extLst>
      <p:ext uri="{BB962C8B-B14F-4D97-AF65-F5344CB8AC3E}">
        <p14:creationId xmlns:p14="http://schemas.microsoft.com/office/powerpoint/2010/main" val="251516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4" y="1257300"/>
            <a:ext cx="1150620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 and obedient disciples, sent out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Called, obedient and united, sent out</a:t>
            </a:r>
          </a:p>
          <a:p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Application:</a:t>
            </a:r>
          </a:p>
          <a:p>
            <a:pPr marL="542925" indent="-542925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54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Wonderful assurance</a:t>
            </a:r>
          </a:p>
          <a:p>
            <a:pPr marL="542925" indent="-542925">
              <a:buFont typeface="Wingdings" panose="05000000000000000000" pitchFamily="2" charset="2"/>
              <a:buChar char="v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chemeClr val="bg1">
                      <a:lumMod val="65000"/>
                    </a:schemeClr>
                  </a:glow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Sombre warning</a:t>
            </a:r>
          </a:p>
          <a:p>
            <a:pPr marL="542925" indent="-542925">
              <a:buFont typeface="Wingdings" panose="05000000000000000000" pitchFamily="2" charset="2"/>
              <a:buChar char="v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chemeClr val="bg1">
                      <a:lumMod val="65000"/>
                    </a:schemeClr>
                  </a:glow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mention Judas? –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5400">
                    <a:srgbClr val="FFFF00"/>
                  </a:glow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God, in complete control!</a:t>
            </a:r>
          </a:p>
        </p:txBody>
      </p:sp>
    </p:spTree>
    <p:extLst>
      <p:ext uri="{BB962C8B-B14F-4D97-AF65-F5344CB8AC3E}">
        <p14:creationId xmlns:p14="http://schemas.microsoft.com/office/powerpoint/2010/main" val="6320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57245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 of disciples?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 of accents?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Jars of clay 2 Cor.4:7  </a:t>
            </a:r>
          </a:p>
        </p:txBody>
      </p:sp>
    </p:spTree>
    <p:extLst>
      <p:ext uri="{BB962C8B-B14F-4D97-AF65-F5344CB8AC3E}">
        <p14:creationId xmlns:p14="http://schemas.microsoft.com/office/powerpoint/2010/main" val="3704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57245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 of disciples?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 of accents?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Jars of clay 2 Cor.4:7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Recap vv.1-5  </a:t>
            </a:r>
          </a:p>
        </p:txBody>
      </p:sp>
    </p:spTree>
    <p:extLst>
      <p:ext uri="{BB962C8B-B14F-4D97-AF65-F5344CB8AC3E}">
        <p14:creationId xmlns:p14="http://schemas.microsoft.com/office/powerpoint/2010/main" val="359300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7143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 of disciples?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 of accents?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Jars of clay 2 Cor.4:7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Recap vv.1-5 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earthly mission accomplished  </a:t>
            </a:r>
          </a:p>
        </p:txBody>
      </p:sp>
    </p:spTree>
    <p:extLst>
      <p:ext uri="{BB962C8B-B14F-4D97-AF65-F5344CB8AC3E}">
        <p14:creationId xmlns:p14="http://schemas.microsoft.com/office/powerpoint/2010/main" val="27622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71437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 of disciples?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 of accents?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Jars of clay 2 Cor.4:7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Recap vv.1-5 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earthly mission accomplished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Disciples – “given” to Him  </a:t>
            </a:r>
          </a:p>
        </p:txBody>
      </p:sp>
    </p:spTree>
    <p:extLst>
      <p:ext uri="{BB962C8B-B14F-4D97-AF65-F5344CB8AC3E}">
        <p14:creationId xmlns:p14="http://schemas.microsoft.com/office/powerpoint/2010/main" val="16886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71437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 of disciples?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 of accents?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Jars of clay 2 Cor.4:7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Recap vv.1-5 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earthly mission accomplished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Disciples – “given” to Him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God-centred – verbs = past tense!  </a:t>
            </a:r>
          </a:p>
        </p:txBody>
      </p:sp>
    </p:spTree>
    <p:extLst>
      <p:ext uri="{BB962C8B-B14F-4D97-AF65-F5344CB8AC3E}">
        <p14:creationId xmlns:p14="http://schemas.microsoft.com/office/powerpoint/2010/main" val="5061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sunset, shore&#10;&#10;Description automatically generated">
            <a:extLst>
              <a:ext uri="{FF2B5EF4-FFF2-40B4-BE49-F238E27FC236}">
                <a16:creationId xmlns:a16="http://schemas.microsoft.com/office/drawing/2014/main" id="{A66D0A45-9586-45F9-B625-C9CB50E0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10F50-87F7-440D-83DA-F40BE04E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150" y="236538"/>
            <a:ext cx="6486525" cy="8915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Given, Protected, United, Sent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7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17:6-18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4F3EE-9EDB-473E-A890-B30BB9FAB769}"/>
              </a:ext>
            </a:extLst>
          </p:cNvPr>
          <p:cNvSpPr txBox="1"/>
          <p:nvPr/>
        </p:nvSpPr>
        <p:spPr>
          <a:xfrm>
            <a:off x="371475" y="1257300"/>
            <a:ext cx="71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 Christ for his glory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ED3B0-75DA-4D06-A1A6-A21F50B637D7}"/>
              </a:ext>
            </a:extLst>
          </p:cNvPr>
          <p:cNvSpPr txBox="1"/>
          <p:nvPr/>
        </p:nvSpPr>
        <p:spPr>
          <a:xfrm>
            <a:off x="900000" y="1764000"/>
            <a:ext cx="1013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54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have revealed you to those whom you gave me out of the world. They were yours; you gave them to me, and they have obeyed you word…I pray for them. I am not praying for the world, but for those you have given me, for they are yours. All I have is yours, and all you have is mine. And glory has come to me through them” </a:t>
            </a:r>
            <a:r>
              <a:rPr lang="en-GB" sz="2000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54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(vv.6,9-10).</a:t>
            </a:r>
            <a:endParaRPr lang="en-GB" sz="2000" b="1" i="1" dirty="0">
              <a:ln w="635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5400">
                  <a:srgbClr val="FFFF00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1453</Words>
  <Application>Microsoft Office PowerPoint</Application>
  <PresentationFormat>Widescreen</PresentationFormat>
  <Paragraphs>181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Wingdings</vt:lpstr>
      <vt:lpstr>Office Theme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  <vt:lpstr>Given, Protected, United, Sent John 17:6-18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Given, Protected, United, Sent John 17:6-19</dc:title>
  <dc:creator>Colin Howells</dc:creator>
  <cp:lastModifiedBy>Josh Tanton</cp:lastModifiedBy>
  <cp:revision>21</cp:revision>
  <dcterms:created xsi:type="dcterms:W3CDTF">2021-05-03T09:16:10Z</dcterms:created>
  <dcterms:modified xsi:type="dcterms:W3CDTF">2021-06-27T09:20:52Z</dcterms:modified>
</cp:coreProperties>
</file>